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>
        <p:scale>
          <a:sx n="240" d="100"/>
          <a:sy n="240" d="100"/>
        </p:scale>
        <p:origin x="-6264" y="-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ximilian Tews" userId="2061cfe0f4631416" providerId="LiveId" clId="{E6E07801-0E8F-4F12-BBD4-BD229D2835A1}"/>
    <pc:docChg chg="modSld">
      <pc:chgData name="Maximilian Tews" userId="2061cfe0f4631416" providerId="LiveId" clId="{E6E07801-0E8F-4F12-BBD4-BD229D2835A1}" dt="2024-10-12T23:25:46.676" v="4" actId="692"/>
      <pc:docMkLst>
        <pc:docMk/>
      </pc:docMkLst>
      <pc:sldChg chg="modSp mod">
        <pc:chgData name="Maximilian Tews" userId="2061cfe0f4631416" providerId="LiveId" clId="{E6E07801-0E8F-4F12-BBD4-BD229D2835A1}" dt="2024-10-12T23:25:46.676" v="4" actId="692"/>
        <pc:sldMkLst>
          <pc:docMk/>
          <pc:sldMk cId="3526543959" sldId="261"/>
        </pc:sldMkLst>
        <pc:spChg chg="mod">
          <ac:chgData name="Maximilian Tews" userId="2061cfe0f4631416" providerId="LiveId" clId="{E6E07801-0E8F-4F12-BBD4-BD229D2835A1}" dt="2024-10-12T23:25:46.676" v="4" actId="692"/>
          <ac:spMkLst>
            <pc:docMk/>
            <pc:sldMk cId="3526543959" sldId="261"/>
            <ac:spMk id="20" creationId="{831162D1-20A3-83FD-9FC2-25263945F61C}"/>
          </ac:spMkLst>
        </pc:spChg>
        <pc:spChg chg="mod">
          <ac:chgData name="Maximilian Tews" userId="2061cfe0f4631416" providerId="LiveId" clId="{E6E07801-0E8F-4F12-BBD4-BD229D2835A1}" dt="2024-10-12T23:25:46.676" v="4" actId="692"/>
          <ac:spMkLst>
            <pc:docMk/>
            <pc:sldMk cId="3526543959" sldId="261"/>
            <ac:spMk id="21" creationId="{B070971E-264C-567F-FA89-B59C0CF62BAC}"/>
          </ac:spMkLst>
        </pc:spChg>
        <pc:spChg chg="mod">
          <ac:chgData name="Maximilian Tews" userId="2061cfe0f4631416" providerId="LiveId" clId="{E6E07801-0E8F-4F12-BBD4-BD229D2835A1}" dt="2024-10-12T23:25:46.676" v="4" actId="692"/>
          <ac:spMkLst>
            <pc:docMk/>
            <pc:sldMk cId="3526543959" sldId="261"/>
            <ac:spMk id="22" creationId="{9927A867-AAD5-84D8-7D82-4C5EFF6EF3BE}"/>
          </ac:spMkLst>
        </pc:spChg>
        <pc:spChg chg="mod">
          <ac:chgData name="Maximilian Tews" userId="2061cfe0f4631416" providerId="LiveId" clId="{E6E07801-0E8F-4F12-BBD4-BD229D2835A1}" dt="2024-10-12T23:25:46.676" v="4" actId="692"/>
          <ac:spMkLst>
            <pc:docMk/>
            <pc:sldMk cId="3526543959" sldId="261"/>
            <ac:spMk id="48" creationId="{8FF4D109-9AA1-7890-8876-CA9B86B41D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A8731F-4849-17F2-4B9C-85ADE9CCE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E93407D-E92A-85F6-4CBC-24996430F6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3C76097-0120-AF2A-5845-FA2CFDB4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D76821-624F-348C-8A8B-7C8F89341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5F2A483-ACA7-7BE3-FA4E-500FF7D3E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0727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BB361E-8D5A-7AEC-4249-A5B7453DA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E7AE238-205C-2DC8-4BE1-3B183A6338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7E1E07-6C67-D93C-0294-A0EC24FAE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C0DBA1-250E-FFF0-B0D2-5C5474B8A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B7BC16-22E5-B4BE-4D53-53D71D18A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2762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E57137B-8648-5515-A652-726C175610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99FB3A2-3978-114C-04F5-ACE9FF3CE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4B21CA-5777-8300-EA5B-EF11EB3CA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ABDD24-B298-BE7F-60FC-22C9BFB84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F87062-E002-0291-481B-7665C0075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5833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5A5017-33C4-1F21-AAC9-5078B42B1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7F79D2-CBD9-8F7F-B497-59AF95808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53F590-3243-F5EE-4BC0-853F7DC20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22C624-6F68-C29A-5125-0796A5FAD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F44F4B-B996-AA0B-D859-D878D96D0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5349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9BD95A-21F5-6728-24E3-960B4696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6879BA7-69D2-D1A2-B7CA-14B07FEC3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D4D2E2-991E-7789-BE3D-38AC2D54A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FB9D458-7F21-0063-F6F2-2C938CE8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69272C9-A3CB-CD1A-2613-B9D6A13B1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7245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AEF000-2E34-7426-8400-45C55494F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562C01C-C4C9-AFC9-F08C-70D924A184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8C3FA72-683E-50ED-1CDA-351C0FD5CC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5B68722-C0CC-B382-6A18-547942BEA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B29F668-BF74-5DF0-80E6-5B99D2F7E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FF2B3C8-7DED-9407-13DA-AF59E8731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412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4436F-C99C-9635-F641-B2653812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DACFB4-42D4-2A10-0CDB-90FA9543C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61199FA-E41A-E446-F31C-1EC90F1D6B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2D0DE37-5066-0585-C4AC-FA3BF1BB66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C2C0254-271B-4F95-107D-DBB356FC59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FC026EB-1879-3DEF-2564-42565C881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08A59E2-8890-3A63-FD34-75141F960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BDEC37B-EEDD-2A85-8B5A-9BBF752A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664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D2E333-475A-C595-7F80-BE16B8333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E7B7D36-E3D1-1263-0EAD-EA3A6745B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FD6D8B3-188F-4701-22B0-9BC145F9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7F8810B-B8FA-0896-59F7-8BA02CF8F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766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33DE005-5452-AE91-9615-A2E42086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FC92E2E-34C5-5B00-CA7D-066337690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506996-F774-ADD9-F2F2-C5EAC2F37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6524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739CB1-5F6A-6077-749F-AD3516261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FD825B-17B4-94CD-BF1F-734D3DA02E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3D01E82-6D78-BBF9-ABE5-8550A4DBB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5E38263-732F-B41E-0F3D-D4E8E0620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73978F9-BB81-426C-E17D-D5208D0CD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6EF984-EC5B-E048-61E8-E0A235020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891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CDC53-5F7E-0C66-1A44-A13645015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E317AB7-48E2-5236-FE7A-ED21255B88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743EBFB-8968-69E6-0686-799CD54E97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F4F037B-2591-E8A1-57FC-F5875E6BA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895C73-2E51-6680-257F-B283BFE9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91CE5A2-4360-3D72-89CA-170222589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625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975E0A7-F8DC-15FD-B6BD-36357799A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E37161-8C92-39FB-0D7B-A98BE1C892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137B74-DDC4-158C-A61B-5122D5707A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C50791-D74F-465B-8CC5-185B4156F229}" type="datetimeFigureOut">
              <a:rPr lang="de-DE" smtClean="0"/>
              <a:t>13.10.2024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80F94DA-7644-D1E6-D003-B0F5D46BFA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0E1247-0789-1D3A-6FA0-B380380C75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D1A1C1-DFF0-4529-83C1-16B3392FF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383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hteck 57">
            <a:extLst>
              <a:ext uri="{FF2B5EF4-FFF2-40B4-BE49-F238E27FC236}">
                <a16:creationId xmlns:a16="http://schemas.microsoft.com/office/drawing/2014/main" id="{993E5D07-EAF4-271B-1A46-D097F0A24F12}"/>
              </a:ext>
            </a:extLst>
          </p:cNvPr>
          <p:cNvSpPr/>
          <p:nvPr/>
        </p:nvSpPr>
        <p:spPr>
          <a:xfrm>
            <a:off x="7867426" y="951058"/>
            <a:ext cx="696952" cy="1698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0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1414CBE-B5F9-D04E-BAD6-71E8384FEA92}"/>
              </a:ext>
            </a:extLst>
          </p:cNvPr>
          <p:cNvSpPr/>
          <p:nvPr/>
        </p:nvSpPr>
        <p:spPr>
          <a:xfrm>
            <a:off x="8218557" y="1108081"/>
            <a:ext cx="1167071" cy="2491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0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C6C62D98-0230-BAE5-D326-BF6D2C0A36BB}"/>
              </a:ext>
            </a:extLst>
          </p:cNvPr>
          <p:cNvSpPr/>
          <p:nvPr/>
        </p:nvSpPr>
        <p:spPr>
          <a:xfrm>
            <a:off x="7366028" y="2155523"/>
            <a:ext cx="2019600" cy="14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0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462307E-C963-CD2C-E2F6-2806F8F23D73}"/>
              </a:ext>
            </a:extLst>
          </p:cNvPr>
          <p:cNvSpPr/>
          <p:nvPr/>
        </p:nvSpPr>
        <p:spPr>
          <a:xfrm>
            <a:off x="7372557" y="2102150"/>
            <a:ext cx="846000" cy="432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" dirty="0"/>
              <a:t>2,35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80B0BBA-318F-36DD-A074-D8F3FF090AEA}"/>
              </a:ext>
            </a:extLst>
          </p:cNvPr>
          <p:cNvSpPr/>
          <p:nvPr/>
        </p:nvSpPr>
        <p:spPr>
          <a:xfrm>
            <a:off x="7366028" y="949561"/>
            <a:ext cx="504000" cy="114241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Treppenhaus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9ED756E-1C5E-BF79-E472-F4FAC54E2802}"/>
              </a:ext>
            </a:extLst>
          </p:cNvPr>
          <p:cNvSpPr/>
          <p:nvPr/>
        </p:nvSpPr>
        <p:spPr>
          <a:xfrm>
            <a:off x="7870028" y="1108081"/>
            <a:ext cx="1174075" cy="9838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CBA3C0F-5104-CB49-D0B5-8DB5D85A3EB0}"/>
              </a:ext>
            </a:extLst>
          </p:cNvPr>
          <p:cNvSpPr/>
          <p:nvPr/>
        </p:nvSpPr>
        <p:spPr>
          <a:xfrm>
            <a:off x="8928428" y="938163"/>
            <a:ext cx="457200" cy="16839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Küchenplatte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544EE6D1-8188-AA68-0D1B-B2BB32960FFD}"/>
              </a:ext>
            </a:extLst>
          </p:cNvPr>
          <p:cNvGrpSpPr/>
          <p:nvPr/>
        </p:nvGrpSpPr>
        <p:grpSpPr>
          <a:xfrm>
            <a:off x="7372557" y="2169520"/>
            <a:ext cx="684000" cy="1015358"/>
            <a:chOff x="4862789" y="2413642"/>
            <a:chExt cx="684000" cy="1015358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D76AF739-832E-5A9D-AB50-0A583D2BC4A3}"/>
                </a:ext>
              </a:extLst>
            </p:cNvPr>
            <p:cNvSpPr/>
            <p:nvPr/>
          </p:nvSpPr>
          <p:spPr>
            <a:xfrm>
              <a:off x="5186789" y="2413642"/>
              <a:ext cx="360000" cy="4608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400" dirty="0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445B99A8-0E16-A3C5-6816-67F7152A7CBF}"/>
                </a:ext>
              </a:extLst>
            </p:cNvPr>
            <p:cNvSpPr/>
            <p:nvPr/>
          </p:nvSpPr>
          <p:spPr>
            <a:xfrm>
              <a:off x="4862789" y="2413800"/>
              <a:ext cx="324000" cy="1015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" dirty="0">
                  <a:solidFill>
                    <a:schemeClr val="tx1"/>
                  </a:solidFill>
                </a:rPr>
                <a:t>S</a:t>
              </a:r>
            </a:p>
          </p:txBody>
        </p:sp>
      </p:grpSp>
      <p:sp>
        <p:nvSpPr>
          <p:cNvPr id="11" name="Rechteck 10">
            <a:extLst>
              <a:ext uri="{FF2B5EF4-FFF2-40B4-BE49-F238E27FC236}">
                <a16:creationId xmlns:a16="http://schemas.microsoft.com/office/drawing/2014/main" id="{D34E8A9C-30D6-D354-6DD7-4A7CFB19DFCC}"/>
              </a:ext>
            </a:extLst>
          </p:cNvPr>
          <p:cNvSpPr/>
          <p:nvPr/>
        </p:nvSpPr>
        <p:spPr>
          <a:xfrm rot="16200000">
            <a:off x="8800668" y="1349968"/>
            <a:ext cx="360000" cy="792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 err="1">
                <a:solidFill>
                  <a:schemeClr val="tx1"/>
                </a:solidFill>
              </a:rPr>
              <a:t>ETi</a:t>
            </a:r>
            <a:r>
              <a:rPr lang="de-DE" sz="400" dirty="0">
                <a:solidFill>
                  <a:schemeClr val="tx1"/>
                </a:solidFill>
              </a:rPr>
              <a:t>  2,2*1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5177F4B2-F9FA-19E0-CCEF-9F71A403726F}"/>
              </a:ext>
            </a:extLst>
          </p:cNvPr>
          <p:cNvSpPr/>
          <p:nvPr/>
        </p:nvSpPr>
        <p:spPr>
          <a:xfrm rot="16200000">
            <a:off x="7729293" y="2857200"/>
            <a:ext cx="396000" cy="234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 err="1">
                <a:solidFill>
                  <a:schemeClr val="tx1"/>
                </a:solidFill>
              </a:rPr>
              <a:t>CTi</a:t>
            </a:r>
            <a:endParaRPr lang="de-DE" sz="400" dirty="0">
              <a:solidFill>
                <a:schemeClr val="tx1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C054BD2-4E1F-EE8F-38D6-47F05649DB77}"/>
              </a:ext>
            </a:extLst>
          </p:cNvPr>
          <p:cNvSpPr/>
          <p:nvPr/>
        </p:nvSpPr>
        <p:spPr>
          <a:xfrm>
            <a:off x="8892398" y="1380619"/>
            <a:ext cx="180000" cy="180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B8065A1-CE67-36F1-FA77-2F2A79421FB6}"/>
              </a:ext>
            </a:extLst>
          </p:cNvPr>
          <p:cNvSpPr/>
          <p:nvPr/>
        </p:nvSpPr>
        <p:spPr>
          <a:xfrm>
            <a:off x="8649220" y="1381966"/>
            <a:ext cx="180000" cy="180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A0561B7-96BD-B0E2-413D-B16A219F0A8A}"/>
              </a:ext>
            </a:extLst>
          </p:cNvPr>
          <p:cNvSpPr/>
          <p:nvPr/>
        </p:nvSpPr>
        <p:spPr>
          <a:xfrm>
            <a:off x="8562640" y="1052890"/>
            <a:ext cx="363035" cy="5299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/>
              <a:t>1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2D197F4-3C19-57A3-7F2C-33A4208187AC}"/>
              </a:ext>
            </a:extLst>
          </p:cNvPr>
          <p:cNvSpPr/>
          <p:nvPr/>
        </p:nvSpPr>
        <p:spPr>
          <a:xfrm>
            <a:off x="8255118" y="3384464"/>
            <a:ext cx="288000" cy="2088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KB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AB5E5FC0-FCF9-057C-CD43-E267A246E4B9}"/>
              </a:ext>
            </a:extLst>
          </p:cNvPr>
          <p:cNvSpPr/>
          <p:nvPr/>
        </p:nvSpPr>
        <p:spPr>
          <a:xfrm>
            <a:off x="7696770" y="2638233"/>
            <a:ext cx="1539946" cy="127793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/>
              <a:t>4,28 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31162D1-20A3-83FD-9FC2-25263945F61C}"/>
              </a:ext>
            </a:extLst>
          </p:cNvPr>
          <p:cNvSpPr/>
          <p:nvPr/>
        </p:nvSpPr>
        <p:spPr>
          <a:xfrm>
            <a:off x="9232668" y="3068368"/>
            <a:ext cx="144000" cy="493218"/>
          </a:xfrm>
          <a:prstGeom prst="rect">
            <a:avLst/>
          </a:prstGeom>
          <a:solidFill>
            <a:srgbClr val="FFFF00"/>
          </a:solidFill>
          <a:ln w="3175"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??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B070971E-264C-567F-FA89-B59C0CF62BAC}"/>
              </a:ext>
            </a:extLst>
          </p:cNvPr>
          <p:cNvSpPr/>
          <p:nvPr/>
        </p:nvSpPr>
        <p:spPr>
          <a:xfrm>
            <a:off x="7372557" y="3248424"/>
            <a:ext cx="203763" cy="313162"/>
          </a:xfrm>
          <a:prstGeom prst="rect">
            <a:avLst/>
          </a:prstGeom>
          <a:solidFill>
            <a:srgbClr val="FFFF00"/>
          </a:solidFill>
          <a:ln w="3175"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??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9927A867-AAD5-84D8-7D82-4C5EFF6EF3BE}"/>
              </a:ext>
            </a:extLst>
          </p:cNvPr>
          <p:cNvSpPr/>
          <p:nvPr/>
        </p:nvSpPr>
        <p:spPr>
          <a:xfrm>
            <a:off x="9232668" y="2427998"/>
            <a:ext cx="144000" cy="612000"/>
          </a:xfrm>
          <a:prstGeom prst="rect">
            <a:avLst/>
          </a:prstGeom>
          <a:solidFill>
            <a:srgbClr val="FFFF00"/>
          </a:solidFill>
          <a:ln w="3175"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TVB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23B9B41-E63A-3403-CC0B-32A9DCC479A1}"/>
              </a:ext>
            </a:extLst>
          </p:cNvPr>
          <p:cNvSpPr/>
          <p:nvPr/>
        </p:nvSpPr>
        <p:spPr>
          <a:xfrm>
            <a:off x="9127735" y="1376298"/>
            <a:ext cx="180000" cy="180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S 0,5*0,5</a:t>
            </a:r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D938C4B0-C231-E06E-0B4E-6A4412F5C8BA}"/>
              </a:ext>
            </a:extLst>
          </p:cNvPr>
          <p:cNvCxnSpPr>
            <a:cxnSpLocks/>
            <a:stCxn id="22" idx="0"/>
          </p:cNvCxnSpPr>
          <p:nvPr/>
        </p:nvCxnSpPr>
        <p:spPr>
          <a:xfrm flipH="1">
            <a:off x="8089107" y="2427998"/>
            <a:ext cx="1215561" cy="538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hteck 26">
            <a:extLst>
              <a:ext uri="{FF2B5EF4-FFF2-40B4-BE49-F238E27FC236}">
                <a16:creationId xmlns:a16="http://schemas.microsoft.com/office/drawing/2014/main" id="{6721CC88-7946-1865-1DCA-FF48199262B4}"/>
              </a:ext>
            </a:extLst>
          </p:cNvPr>
          <p:cNvSpPr/>
          <p:nvPr/>
        </p:nvSpPr>
        <p:spPr>
          <a:xfrm rot="5400000">
            <a:off x="8603914" y="1187265"/>
            <a:ext cx="259234" cy="10237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/>
              <a:t>0,8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E2E8581-51E7-0454-3CB9-43AF3BAF213D}"/>
              </a:ext>
            </a:extLst>
          </p:cNvPr>
          <p:cNvSpPr/>
          <p:nvPr/>
        </p:nvSpPr>
        <p:spPr>
          <a:xfrm>
            <a:off x="9130969" y="1959500"/>
            <a:ext cx="180000" cy="180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09D2CA07-65D3-B256-78D7-A0089D6CEDDA}"/>
              </a:ext>
            </a:extLst>
          </p:cNvPr>
          <p:cNvSpPr/>
          <p:nvPr/>
        </p:nvSpPr>
        <p:spPr>
          <a:xfrm>
            <a:off x="8866705" y="1960480"/>
            <a:ext cx="180000" cy="180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D7AFFBDB-6A55-82B0-BFAD-243628CDC30A}"/>
              </a:ext>
            </a:extLst>
          </p:cNvPr>
          <p:cNvSpPr/>
          <p:nvPr/>
        </p:nvSpPr>
        <p:spPr>
          <a:xfrm>
            <a:off x="8645322" y="1970072"/>
            <a:ext cx="180000" cy="180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CE000854-0819-8CDC-BEFD-080B9A98B754}"/>
              </a:ext>
            </a:extLst>
          </p:cNvPr>
          <p:cNvSpPr/>
          <p:nvPr/>
        </p:nvSpPr>
        <p:spPr>
          <a:xfrm>
            <a:off x="8379898" y="1655968"/>
            <a:ext cx="180000" cy="180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862941E-6096-5592-C8C8-F40A7B42445B}"/>
              </a:ext>
            </a:extLst>
          </p:cNvPr>
          <p:cNvSpPr/>
          <p:nvPr/>
        </p:nvSpPr>
        <p:spPr>
          <a:xfrm>
            <a:off x="7931118" y="3541990"/>
            <a:ext cx="324000" cy="885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dk1"/>
                </a:solidFill>
              </a:rPr>
              <a:t>T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29C21E27-AF9B-7584-B430-6EF556913B5F}"/>
              </a:ext>
            </a:extLst>
          </p:cNvPr>
          <p:cNvSpPr/>
          <p:nvPr/>
        </p:nvSpPr>
        <p:spPr>
          <a:xfrm>
            <a:off x="7610227" y="3541990"/>
            <a:ext cx="324000" cy="885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dk1"/>
                </a:solidFill>
              </a:rPr>
              <a:t>BTF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9EB4711C-FBE9-D0D9-F251-8B4E47E74E27}"/>
              </a:ext>
            </a:extLst>
          </p:cNvPr>
          <p:cNvSpPr txBox="1"/>
          <p:nvPr/>
        </p:nvSpPr>
        <p:spPr>
          <a:xfrm>
            <a:off x="5874341" y="2777988"/>
            <a:ext cx="718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" dirty="0"/>
              <a:t>BTF=Bodentiefes Fenster</a:t>
            </a:r>
          </a:p>
          <a:p>
            <a:r>
              <a:rPr lang="de-DE" sz="400" dirty="0"/>
              <a:t>S=Sofa</a:t>
            </a:r>
          </a:p>
          <a:p>
            <a:r>
              <a:rPr lang="de-DE" sz="400" dirty="0" err="1"/>
              <a:t>CTi</a:t>
            </a:r>
            <a:r>
              <a:rPr lang="de-DE" sz="400" dirty="0"/>
              <a:t>=</a:t>
            </a:r>
            <a:r>
              <a:rPr lang="de-DE" sz="400" dirty="0" err="1"/>
              <a:t>CouchTisch</a:t>
            </a:r>
            <a:endParaRPr lang="de-DE" sz="400" dirty="0"/>
          </a:p>
          <a:p>
            <a:r>
              <a:rPr lang="de-DE" sz="400" dirty="0" err="1"/>
              <a:t>ETi</a:t>
            </a:r>
            <a:r>
              <a:rPr lang="de-DE" sz="400" dirty="0"/>
              <a:t>=</a:t>
            </a:r>
            <a:r>
              <a:rPr lang="de-DE" sz="400" dirty="0" err="1"/>
              <a:t>Esstich</a:t>
            </a:r>
            <a:endParaRPr lang="de-DE" sz="400" dirty="0"/>
          </a:p>
          <a:p>
            <a:r>
              <a:rPr lang="de-DE" sz="400" dirty="0"/>
              <a:t>TVB=TV Board</a:t>
            </a:r>
          </a:p>
          <a:p>
            <a:r>
              <a:rPr lang="de-DE" sz="400" dirty="0"/>
              <a:t>HB=Highboard</a:t>
            </a:r>
          </a:p>
          <a:p>
            <a:r>
              <a:rPr lang="de-DE" sz="400" dirty="0"/>
              <a:t>??=Irgendein Möbelstück</a:t>
            </a:r>
          </a:p>
          <a:p>
            <a:r>
              <a:rPr lang="de-DE" sz="400" dirty="0"/>
              <a:t>KB=Kratzbaum für Katzen</a:t>
            </a:r>
          </a:p>
          <a:p>
            <a:r>
              <a:rPr lang="de-DE" sz="400" dirty="0"/>
              <a:t>T=Türe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66EE2BC6-64EE-DD66-0CC9-BF65790263BF}"/>
              </a:ext>
            </a:extLst>
          </p:cNvPr>
          <p:cNvSpPr/>
          <p:nvPr/>
        </p:nvSpPr>
        <p:spPr>
          <a:xfrm>
            <a:off x="5937173" y="2713679"/>
            <a:ext cx="646016" cy="60584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/>
              <a:t>Geschätzte Länge</a:t>
            </a: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63A8DB55-478D-C371-97CA-11B27512294D}"/>
              </a:ext>
            </a:extLst>
          </p:cNvPr>
          <p:cNvSpPr/>
          <p:nvPr/>
        </p:nvSpPr>
        <p:spPr>
          <a:xfrm>
            <a:off x="5946136" y="2639472"/>
            <a:ext cx="646015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/>
              <a:t>Länge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3F5B9881-650B-6ED6-F722-8BBDB47FADB7}"/>
              </a:ext>
            </a:extLst>
          </p:cNvPr>
          <p:cNvSpPr/>
          <p:nvPr/>
        </p:nvSpPr>
        <p:spPr>
          <a:xfrm>
            <a:off x="8416962" y="414700"/>
            <a:ext cx="144000" cy="537029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Küche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67BD4899-412F-4137-E5BD-E359931A553E}"/>
              </a:ext>
            </a:extLst>
          </p:cNvPr>
          <p:cNvSpPr/>
          <p:nvPr/>
        </p:nvSpPr>
        <p:spPr>
          <a:xfrm>
            <a:off x="8560962" y="418100"/>
            <a:ext cx="824666" cy="16839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Küche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0C3079F5-C719-962F-1358-3A4C4B4D2529}"/>
              </a:ext>
            </a:extLst>
          </p:cNvPr>
          <p:cNvSpPr/>
          <p:nvPr/>
        </p:nvSpPr>
        <p:spPr>
          <a:xfrm>
            <a:off x="9110220" y="586493"/>
            <a:ext cx="275408" cy="350145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Küche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E58B5261-D564-055A-EE2B-2BD2CC1ADFBC}"/>
              </a:ext>
            </a:extLst>
          </p:cNvPr>
          <p:cNvSpPr/>
          <p:nvPr/>
        </p:nvSpPr>
        <p:spPr>
          <a:xfrm rot="5400000">
            <a:off x="8272538" y="2300188"/>
            <a:ext cx="2485080" cy="10237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/>
              <a:t>6,72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62014F8D-5658-6807-16DF-34F80D6335AD}"/>
              </a:ext>
            </a:extLst>
          </p:cNvPr>
          <p:cNvSpPr/>
          <p:nvPr/>
        </p:nvSpPr>
        <p:spPr>
          <a:xfrm>
            <a:off x="7366027" y="3764285"/>
            <a:ext cx="2019601" cy="10237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/>
              <a:t>5,6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F267963A-22CF-FC01-ECB0-3AC107E2EDC8}"/>
              </a:ext>
            </a:extLst>
          </p:cNvPr>
          <p:cNvSpPr/>
          <p:nvPr/>
        </p:nvSpPr>
        <p:spPr>
          <a:xfrm rot="16200000">
            <a:off x="6531230" y="2820687"/>
            <a:ext cx="1443601" cy="10237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/>
              <a:t>4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99E3358F-60C2-5E52-8171-037E02702053}"/>
              </a:ext>
            </a:extLst>
          </p:cNvPr>
          <p:cNvSpPr/>
          <p:nvPr/>
        </p:nvSpPr>
        <p:spPr>
          <a:xfrm>
            <a:off x="8547018" y="3539741"/>
            <a:ext cx="324000" cy="885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dk1"/>
                </a:solidFill>
              </a:rPr>
              <a:t>T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41D59EEF-6C6C-1538-2CF1-90C0AF4B3672}"/>
              </a:ext>
            </a:extLst>
          </p:cNvPr>
          <p:cNvSpPr/>
          <p:nvPr/>
        </p:nvSpPr>
        <p:spPr>
          <a:xfrm>
            <a:off x="8874761" y="3539741"/>
            <a:ext cx="324000" cy="885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dk1"/>
                </a:solidFill>
              </a:rPr>
              <a:t>BTF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8FF4D109-9AA1-7890-8876-CA9B86B41D8A}"/>
              </a:ext>
            </a:extLst>
          </p:cNvPr>
          <p:cNvSpPr/>
          <p:nvPr/>
        </p:nvSpPr>
        <p:spPr>
          <a:xfrm>
            <a:off x="7866367" y="1239210"/>
            <a:ext cx="144000" cy="511200"/>
          </a:xfrm>
          <a:prstGeom prst="rect">
            <a:avLst/>
          </a:prstGeom>
          <a:solidFill>
            <a:srgbClr val="FFFF00"/>
          </a:solidFill>
          <a:ln w="3175"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tx1"/>
                </a:solidFill>
              </a:rPr>
              <a:t>??</a:t>
            </a:r>
          </a:p>
        </p:txBody>
      </p:sp>
      <p:cxnSp>
        <p:nvCxnSpPr>
          <p:cNvPr id="50" name="Gerade Verbindung mit Pfeil 49">
            <a:extLst>
              <a:ext uri="{FF2B5EF4-FFF2-40B4-BE49-F238E27FC236}">
                <a16:creationId xmlns:a16="http://schemas.microsoft.com/office/drawing/2014/main" id="{0C3FF495-685E-A33E-1B87-C11CDF84EE97}"/>
              </a:ext>
            </a:extLst>
          </p:cNvPr>
          <p:cNvCxnSpPr/>
          <p:nvPr/>
        </p:nvCxnSpPr>
        <p:spPr>
          <a:xfrm flipH="1">
            <a:off x="7664877" y="1925968"/>
            <a:ext cx="2662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extfeld 53">
            <a:extLst>
              <a:ext uri="{FF2B5EF4-FFF2-40B4-BE49-F238E27FC236}">
                <a16:creationId xmlns:a16="http://schemas.microsoft.com/office/drawing/2014/main" id="{D0EA6840-6D20-43A5-A063-9FEC6EBB0C16}"/>
              </a:ext>
            </a:extLst>
          </p:cNvPr>
          <p:cNvSpPr txBox="1"/>
          <p:nvPr/>
        </p:nvSpPr>
        <p:spPr>
          <a:xfrm>
            <a:off x="7711117" y="1869881"/>
            <a:ext cx="51969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" dirty="0"/>
              <a:t>Nach oben</a:t>
            </a: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2C158446-794C-8433-DDD2-EE1FC5EE3A91}"/>
              </a:ext>
            </a:extLst>
          </p:cNvPr>
          <p:cNvCxnSpPr/>
          <p:nvPr/>
        </p:nvCxnSpPr>
        <p:spPr>
          <a:xfrm flipH="1">
            <a:off x="7711117" y="1125800"/>
            <a:ext cx="2662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feld 55">
            <a:extLst>
              <a:ext uri="{FF2B5EF4-FFF2-40B4-BE49-F238E27FC236}">
                <a16:creationId xmlns:a16="http://schemas.microsoft.com/office/drawing/2014/main" id="{076F867E-B4F4-8F0E-DCE7-4A65EACD266C}"/>
              </a:ext>
            </a:extLst>
          </p:cNvPr>
          <p:cNvSpPr txBox="1"/>
          <p:nvPr/>
        </p:nvSpPr>
        <p:spPr>
          <a:xfrm>
            <a:off x="7743251" y="965338"/>
            <a:ext cx="54534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" dirty="0"/>
              <a:t>Nach unten</a:t>
            </a: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266B60C6-C030-4E80-23A9-2B6B8214CA7C}"/>
              </a:ext>
            </a:extLst>
          </p:cNvPr>
          <p:cNvSpPr/>
          <p:nvPr/>
        </p:nvSpPr>
        <p:spPr>
          <a:xfrm>
            <a:off x="8255117" y="3646491"/>
            <a:ext cx="288001" cy="885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dk1"/>
                </a:solidFill>
              </a:rPr>
              <a:t>0,8</a:t>
            </a: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7ECD3C56-77EA-20EC-D5ED-F31F85DBBABF}"/>
              </a:ext>
            </a:extLst>
          </p:cNvPr>
          <p:cNvSpPr/>
          <p:nvPr/>
        </p:nvSpPr>
        <p:spPr>
          <a:xfrm>
            <a:off x="8298994" y="905132"/>
            <a:ext cx="116592" cy="4571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0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91ECCE96-2E00-BBDC-938D-1C89B23D30E7}"/>
              </a:ext>
            </a:extLst>
          </p:cNvPr>
          <p:cNvSpPr/>
          <p:nvPr/>
        </p:nvSpPr>
        <p:spPr>
          <a:xfrm>
            <a:off x="7871413" y="903684"/>
            <a:ext cx="116592" cy="4571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00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CEF47A6E-D04C-C999-5855-346E257393CD}"/>
              </a:ext>
            </a:extLst>
          </p:cNvPr>
          <p:cNvSpPr/>
          <p:nvPr/>
        </p:nvSpPr>
        <p:spPr>
          <a:xfrm>
            <a:off x="7988570" y="867714"/>
            <a:ext cx="324000" cy="885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00" dirty="0">
                <a:solidFill>
                  <a:schemeClr val="dk1"/>
                </a:solidFill>
              </a:rPr>
              <a:t>T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10907AAD-4537-6529-4383-79BFAC137D9E}"/>
              </a:ext>
            </a:extLst>
          </p:cNvPr>
          <p:cNvSpPr/>
          <p:nvPr/>
        </p:nvSpPr>
        <p:spPr>
          <a:xfrm rot="7734103">
            <a:off x="8181092" y="1921470"/>
            <a:ext cx="259234" cy="10237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sz="400" dirty="0"/>
              <a:t>0,8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9339DD33-03CC-A5AD-843B-355B988DDC5F}"/>
              </a:ext>
            </a:extLst>
          </p:cNvPr>
          <p:cNvSpPr/>
          <p:nvPr/>
        </p:nvSpPr>
        <p:spPr>
          <a:xfrm>
            <a:off x="8558209" y="584969"/>
            <a:ext cx="370219" cy="4642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0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C3A85278-00B3-B513-2086-F31B618FD55C}"/>
              </a:ext>
            </a:extLst>
          </p:cNvPr>
          <p:cNvSpPr/>
          <p:nvPr/>
        </p:nvSpPr>
        <p:spPr>
          <a:xfrm>
            <a:off x="8925012" y="579411"/>
            <a:ext cx="191278" cy="362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0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1E9F425-3FDD-FD59-8547-E2DEDEBBB146}"/>
              </a:ext>
            </a:extLst>
          </p:cNvPr>
          <p:cNvSpPr/>
          <p:nvPr/>
        </p:nvSpPr>
        <p:spPr>
          <a:xfrm>
            <a:off x="5959838" y="2525075"/>
            <a:ext cx="846000" cy="432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" dirty="0"/>
              <a:t>Wand</a:t>
            </a:r>
          </a:p>
        </p:txBody>
      </p:sp>
    </p:spTree>
    <p:extLst>
      <p:ext uri="{BB962C8B-B14F-4D97-AF65-F5344CB8AC3E}">
        <p14:creationId xmlns:p14="http://schemas.microsoft.com/office/powerpoint/2010/main" val="3526543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Microsoft Office PowerPoint</Application>
  <PresentationFormat>Breitbild</PresentationFormat>
  <Paragraphs>48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Maximilian Tews</dc:creator>
  <cp:lastModifiedBy>Maximilian Tews</cp:lastModifiedBy>
  <cp:revision>1</cp:revision>
  <dcterms:created xsi:type="dcterms:W3CDTF">2024-10-12T23:23:18Z</dcterms:created>
  <dcterms:modified xsi:type="dcterms:W3CDTF">2024-10-12T23:25:49Z</dcterms:modified>
</cp:coreProperties>
</file>